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7772400" cy="10058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26" Type="http://customschemas.google.com/relationships/presentationmetadata" Target="metadata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>
          <a:blip r:embed="rId3"/>
          <a:srcRect/>
          <a:stretch/>
        </p:blipFill>
        <p:spPr>
          <a:xfrm>
            <a:off x="6370" y="10235"/>
            <a:ext cx="6863245" cy="686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35590" y="10235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680888" y="2187857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MEDELLÍN SEGURA: ALTERNATIVA DE SOLUCIÓN AL ACOSO SEXUAL CALLEJERO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81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459708" y="4326916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2684510" y="434474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Juan Camilo Villa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dirty="0">
                <a:solidFill>
                  <a:srgbClr val="001E33"/>
                </a:solidFill>
              </a:rPr>
              <a:t>Autor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374415" y="4313265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dirty="0">
                <a:solidFill>
                  <a:srgbClr val="001E33"/>
                </a:solidFill>
              </a:rPr>
              <a:t>Kristian Restrepo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dirty="0">
                <a:solidFill>
                  <a:srgbClr val="001E33"/>
                </a:solidFill>
              </a:rPr>
              <a:t>Autor</a:t>
            </a:r>
            <a:endParaRPr sz="220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39" y="6160680"/>
            <a:ext cx="9598467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https://github.com/kristianrpo/PROYECTO-ESTRUCTURA-DE-DATOS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830656" y="4334680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11;p2">
            <a:extLst>
              <a:ext uri="{FF2B5EF4-FFF2-40B4-BE49-F238E27FC236}">
                <a16:creationId xmlns:a16="http://schemas.microsoft.com/office/drawing/2014/main" id="{AFB49519-2D20-4AED-F9A4-397CF0B3DBEF}"/>
              </a:ext>
            </a:extLst>
          </p:cNvPr>
          <p:cNvSpPr/>
          <p:nvPr/>
        </p:nvSpPr>
        <p:spPr>
          <a:xfrm>
            <a:off x="5058471" y="4332929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dirty="0">
                <a:solidFill>
                  <a:srgbClr val="001E33"/>
                </a:solidFill>
              </a:rPr>
              <a:t>Emanuel Patiño</a:t>
            </a:r>
            <a:endParaRPr lang="es-ES"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dirty="0">
                <a:solidFill>
                  <a:srgbClr val="001E33"/>
                </a:solidFill>
              </a:rPr>
              <a:t>Autor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23D4BEE-B4DC-7BB3-3CAB-09CB23E91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67" y="2042320"/>
            <a:ext cx="2394016" cy="22181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BCB61E4-C18B-84DB-51B2-E74377352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855" y="2030655"/>
            <a:ext cx="2290622" cy="229062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04B5413-CF4A-AEDA-E04D-2CAE118D7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7092" y="2013408"/>
            <a:ext cx="2412827" cy="224048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1A1D02C-8272-1600-D61D-E7E63AF3A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521" y="2009137"/>
            <a:ext cx="2139272" cy="219709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9A1EAF3-20E2-DEBA-5856-7CF2729D4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457" y="1981495"/>
            <a:ext cx="2290622" cy="2280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4362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soluci</a:t>
            </a:r>
            <a:r>
              <a:rPr lang="en-US" sz="2200" b="1" dirty="0" err="1">
                <a:solidFill>
                  <a:srgbClr val="FFFFFF"/>
                </a:solidFill>
              </a:rPr>
              <a:t>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18013" y="1732150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Dijkstra</a:t>
            </a: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4044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1999" y="5105409"/>
            <a:ext cx="7379537" cy="82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>
              <a:buSzPts val="1400"/>
            </a:pPr>
            <a:r>
              <a:rPr lang="en-US" sz="24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Dijkstra</a:t>
            </a:r>
          </a:p>
          <a:p>
            <a:pPr>
              <a:buSzPts val="1400"/>
            </a:pPr>
            <a:r>
              <a:rPr lang="es-CO" sz="120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En </a:t>
            </a:r>
            <a:r>
              <a:rPr lang="es-CO" sz="120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el grafica anterior </a:t>
            </a:r>
            <a:r>
              <a:rPr lang="es-CO" sz="120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se hace representación a un grafo con sus respectivas aristas y nodos, y ejemplifica cual sería el camino más corto y con menor riesgo desde un punto a otro</a:t>
            </a:r>
            <a:endParaRPr lang="es-CO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1C900A-AE36-F97E-6859-DED7BBF6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09" y="1138210"/>
            <a:ext cx="5486876" cy="38286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2A98E5-73EF-B28B-FFD9-BC2E4CB7B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929" y="1285466"/>
            <a:ext cx="5931026" cy="33362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141</Words>
  <Application>Microsoft Office PowerPoint</Application>
  <PresentationFormat>Panorámica</PresentationFormat>
  <Paragraphs>26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Calibri</vt:lpstr>
      <vt:lpstr>Arial</vt:lpstr>
      <vt:lpstr>Times New Roman</vt:lpstr>
      <vt:lpstr>Georgia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Kristian Restrepo Osorio</cp:lastModifiedBy>
  <cp:revision>3</cp:revision>
  <dcterms:created xsi:type="dcterms:W3CDTF">2020-06-26T14:36:07Z</dcterms:created>
  <dcterms:modified xsi:type="dcterms:W3CDTF">2022-10-17T20:19:44Z</dcterms:modified>
</cp:coreProperties>
</file>